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7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640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MzErWiDXEnU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الدرس الأول </a:t>
            </a: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443894" y="3560972"/>
            <a:ext cx="137890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عرض فيديو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1989056" y="3829388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10002112" y="232106"/>
            <a:ext cx="151034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الأول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53FF810-7C99-53E4-9BAA-EE77D82D6A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5674" y="2400638"/>
            <a:ext cx="5810250" cy="28575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B79EB42-70B4-305D-3890-20A2706CDE89}"/>
              </a:ext>
            </a:extLst>
          </p:cNvPr>
          <p:cNvSpPr txBox="1"/>
          <p:nvPr/>
        </p:nvSpPr>
        <p:spPr>
          <a:xfrm>
            <a:off x="4661286" y="5066268"/>
            <a:ext cx="6096000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https://youtu.be/MzErWiDXEnU</a:t>
            </a:r>
            <a:endParaRPr lang="ar-AE" dirty="0"/>
          </a:p>
          <a:p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544379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3C721F-67D0-4604-B2B8-042A74212E99}"/>
</file>

<file path=docProps/app.xml><?xml version="1.0" encoding="utf-8"?>
<Properties xmlns="http://schemas.openxmlformats.org/officeDocument/2006/extended-properties" xmlns:vt="http://schemas.openxmlformats.org/officeDocument/2006/docPropsVTypes">
  <TotalTime>5631</TotalTime>
  <Words>20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24</cp:revision>
  <dcterms:created xsi:type="dcterms:W3CDTF">2023-05-01T10:02:06Z</dcterms:created>
  <dcterms:modified xsi:type="dcterms:W3CDTF">2024-01-01T12:43:04Z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